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9" r:id="rId6"/>
    <p:sldId id="277" r:id="rId7"/>
    <p:sldId id="280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SEU MARAVILHOSO OLHAR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MARAVILHOSO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Vivi tão longe do Senhor, </a:t>
            </a:r>
          </a:p>
          <a:p>
            <a:r>
              <a:rPr lang="pt-BR" dirty="0"/>
              <a:t>Assim eu quis andar, </a:t>
            </a:r>
          </a:p>
          <a:p>
            <a:r>
              <a:rPr lang="pt-BR" dirty="0"/>
              <a:t>Até que eu encontrei amor </a:t>
            </a:r>
          </a:p>
          <a:p>
            <a:r>
              <a:rPr lang="pt-BR" dirty="0"/>
              <a:t>Em Seu bondoso olhar.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MARAVILHOSO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108344-2DDE-4DB0-BBDE-0F5773B11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maravilhoso olhar, </a:t>
            </a:r>
          </a:p>
          <a:p>
            <a:r>
              <a:rPr lang="pt-BR" dirty="0"/>
              <a:t>Seu maravilhoso olhar </a:t>
            </a:r>
          </a:p>
          <a:p>
            <a:r>
              <a:rPr lang="pt-BR" dirty="0"/>
              <a:t>Transformou meu ser, </a:t>
            </a:r>
          </a:p>
          <a:p>
            <a:r>
              <a:rPr lang="pt-BR" dirty="0"/>
              <a:t>todo o meu viver! </a:t>
            </a:r>
          </a:p>
          <a:p>
            <a:r>
              <a:rPr lang="pt-BR" dirty="0"/>
              <a:t>Seu maravilhoso olhar!</a:t>
            </a:r>
          </a:p>
        </p:txBody>
      </p:sp>
    </p:spTree>
    <p:extLst>
      <p:ext uri="{BB962C8B-B14F-4D97-AF65-F5344CB8AC3E}">
        <p14:creationId xmlns:p14="http://schemas.microsoft.com/office/powerpoint/2010/main" val="4072215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MARAVILHOSO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corpo vi na rude cruz, </a:t>
            </a:r>
          </a:p>
          <a:p>
            <a:r>
              <a:rPr lang="pt-BR" dirty="0"/>
              <a:t>Sofrendo ali, por mim, </a:t>
            </a:r>
          </a:p>
          <a:p>
            <a:r>
              <a:rPr lang="pt-BR" dirty="0"/>
              <a:t>E ouvi a voz do meu Jesus: </a:t>
            </a:r>
          </a:p>
          <a:p>
            <a:r>
              <a:rPr lang="pt-BR" dirty="0"/>
              <a:t>“Por ti </a:t>
            </a:r>
            <a:r>
              <a:rPr lang="pt-BR"/>
              <a:t>morri assim.”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87116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MARAVILHOSO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108344-2DDE-4DB0-BBDE-0F5773B11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maravilhoso olhar, </a:t>
            </a:r>
          </a:p>
          <a:p>
            <a:r>
              <a:rPr lang="pt-BR" dirty="0"/>
              <a:t>Seu maravilhoso olhar </a:t>
            </a:r>
          </a:p>
          <a:p>
            <a:r>
              <a:rPr lang="pt-BR" dirty="0"/>
              <a:t>Transformou meu ser, </a:t>
            </a:r>
          </a:p>
          <a:p>
            <a:r>
              <a:rPr lang="pt-BR" dirty="0"/>
              <a:t>todo o meu viver! </a:t>
            </a:r>
          </a:p>
          <a:p>
            <a:r>
              <a:rPr lang="pt-BR" dirty="0"/>
              <a:t>Seu maravilhoso olhar!</a:t>
            </a:r>
          </a:p>
        </p:txBody>
      </p:sp>
    </p:spTree>
    <p:extLst>
      <p:ext uri="{BB962C8B-B14F-4D97-AF65-F5344CB8AC3E}">
        <p14:creationId xmlns:p14="http://schemas.microsoft.com/office/powerpoint/2010/main" val="1741154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MARAVILHOSO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contrição, então voltei </a:t>
            </a:r>
          </a:p>
          <a:p>
            <a:r>
              <a:rPr lang="pt-BR" dirty="0"/>
              <a:t>À fonte desse amor. </a:t>
            </a:r>
          </a:p>
          <a:p>
            <a:r>
              <a:rPr lang="pt-BR" dirty="0"/>
              <a:t>Perdão e paz em Cristo achei; </a:t>
            </a:r>
          </a:p>
          <a:p>
            <a:r>
              <a:rPr lang="pt-BR" dirty="0"/>
              <a:t>Pertenço ao Salvador.</a:t>
            </a:r>
          </a:p>
        </p:txBody>
      </p:sp>
    </p:spTree>
    <p:extLst>
      <p:ext uri="{BB962C8B-B14F-4D97-AF65-F5344CB8AC3E}">
        <p14:creationId xmlns:p14="http://schemas.microsoft.com/office/powerpoint/2010/main" val="1363655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MARAVILHOSO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108344-2DDE-4DB0-BBDE-0F5773B115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maravilhoso olhar, </a:t>
            </a:r>
          </a:p>
          <a:p>
            <a:r>
              <a:rPr lang="pt-BR" dirty="0"/>
              <a:t>Seu maravilhoso olhar </a:t>
            </a:r>
          </a:p>
          <a:p>
            <a:r>
              <a:rPr lang="pt-BR" dirty="0"/>
              <a:t>Transformou meu ser, </a:t>
            </a:r>
          </a:p>
          <a:p>
            <a:r>
              <a:rPr lang="pt-BR" dirty="0"/>
              <a:t>todo o meu viver! </a:t>
            </a:r>
          </a:p>
          <a:p>
            <a:r>
              <a:rPr lang="pt-BR" dirty="0"/>
              <a:t>Seu maravilhoso olhar!</a:t>
            </a:r>
          </a:p>
        </p:txBody>
      </p:sp>
    </p:spTree>
    <p:extLst>
      <p:ext uri="{BB962C8B-B14F-4D97-AF65-F5344CB8AC3E}">
        <p14:creationId xmlns:p14="http://schemas.microsoft.com/office/powerpoint/2010/main" val="1032937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157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SEU MARAVILHOSO OLHAR</vt:lpstr>
      <vt:lpstr>SEU MARAVILHOSO OLHAR</vt:lpstr>
      <vt:lpstr>SEU MARAVILHOSO OLHAR</vt:lpstr>
      <vt:lpstr>SEU MARAVILHOSO OLHAR</vt:lpstr>
      <vt:lpstr>SEU MARAVILHOSO OLHAR</vt:lpstr>
      <vt:lpstr>SEU MARAVILHOSO OLHAR</vt:lpstr>
      <vt:lpstr>SEU MARAVILHOSO OLHAR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21</cp:revision>
  <dcterms:created xsi:type="dcterms:W3CDTF">2019-03-12T19:19:25Z</dcterms:created>
  <dcterms:modified xsi:type="dcterms:W3CDTF">2019-06-12T23:34:33Z</dcterms:modified>
</cp:coreProperties>
</file>

<file path=docProps/thumbnail.jpeg>
</file>